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67" r:id="rId4"/>
    <p:sldId id="270" r:id="rId5"/>
    <p:sldId id="263" r:id="rId6"/>
    <p:sldId id="272" r:id="rId7"/>
    <p:sldId id="261" r:id="rId8"/>
    <p:sldId id="269" r:id="rId9"/>
    <p:sldId id="264" r:id="rId10"/>
    <p:sldId id="258" r:id="rId11"/>
    <p:sldId id="260" r:id="rId12"/>
    <p:sldId id="279" r:id="rId13"/>
    <p:sldId id="278" r:id="rId14"/>
    <p:sldId id="273" r:id="rId15"/>
    <p:sldId id="271" r:id="rId16"/>
    <p:sldId id="277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04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356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341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15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8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11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44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18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047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93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9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3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6D184-34CC-4F74-8CF0-060710902167}" type="datetimeFigureOut">
              <a:rPr lang="en-GB" smtClean="0"/>
              <a:pPr/>
              <a:t>07/06/2021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D3341-411A-43C6-AFC2-B5FAC4B6080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5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06" y="2884868"/>
            <a:ext cx="2537138" cy="253713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20961842" flipH="1">
            <a:off x="4263367" y="465667"/>
            <a:ext cx="4739707" cy="2818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copii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piridușul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oveștilor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invit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jucăm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împreună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recunoaștem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și poveștile din care fac parte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2377" y="59189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11020">
        <p:blinds dir="vert"/>
      </p:transition>
    </mc:Choice>
    <mc:Fallback xmlns="">
      <p:transition spd="slow" advClick="0" advTm="1102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30558" y="61120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030">
        <p:split orient="vert"/>
      </p:transition>
    </mc:Choice>
    <mc:Fallback xmlns="">
      <p:transition spd="slow" advClick="0" advTm="1403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66164" y="6099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63235"/>
      </p:ext>
    </p:extLst>
  </p:cSld>
  <p:clrMapOvr>
    <a:masterClrMapping/>
  </p:clrMapOvr>
  <p:transition spd="slow" advClick="0" advTm="4004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06" y="2884868"/>
            <a:ext cx="2537138" cy="253713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20961842" flipH="1">
            <a:off x="4263367" y="465667"/>
            <a:ext cx="4739707" cy="2818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Felicitări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Ați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recunoscut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povești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personajele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acestora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Acum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v-am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pregătit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câteva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ghicitori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despre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personaje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povești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cunoscute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94952" y="6060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4550">
        <p:split orient="vert"/>
      </p:transition>
    </mc:Choice>
    <mc:Fallback xmlns="">
      <p:transition spd="slow" advClick="0" advTm="1455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06" y="2884868"/>
            <a:ext cx="2537138" cy="253713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20961842" flipH="1">
            <a:off x="4263367" y="465667"/>
            <a:ext cx="4739707" cy="2818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ascultat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cuptor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s-a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furișat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Iar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când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mama 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venit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brațe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sărit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Ghici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ghici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cine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72225" y="6021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540"/>
    </mc:Choice>
    <mc:Fallback xmlns="">
      <p:transition spd="slow" advClick="0" advTm="16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464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9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20"/>
    </mc:Choice>
    <mc:Fallback xmlns="">
      <p:transition spd="slow" advClick="0" advTm="70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" y="-1"/>
            <a:ext cx="11809928" cy="689540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1921" y="5906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510"/>
    </mc:Choice>
    <mc:Fallback xmlns="">
      <p:transition spd="slow" advClick="0" advTm="6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06" y="2884868"/>
            <a:ext cx="2537138" cy="253713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20961842" flipH="1">
            <a:off x="4263367" y="465667"/>
            <a:ext cx="4739707" cy="2818648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avut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coadă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Lungă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mare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stufoasă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astăzi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Dacă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nu se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lăcomea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prindă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pește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din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baltă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Precum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vulpea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l-a-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nvățat</a:t>
            </a:r>
            <a:endParaRPr lang="en-GB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Ghici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ghici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cine </a:t>
            </a:r>
            <a:r>
              <a:rPr lang="en-GB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07831" y="6034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94880"/>
      </p:ext>
    </p:extLst>
  </p:cSld>
  <p:clrMapOvr>
    <a:masterClrMapping/>
  </p:clrMapOvr>
  <p:transition spd="slow" advClick="0" advTm="2152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381000"/>
            <a:ext cx="6581104" cy="609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679" y="6047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10"/>
    </mc:Choice>
    <mc:Fallback xmlns="">
      <p:transition spd="slow" advClick="0" advTm="13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906" y="2884868"/>
            <a:ext cx="2537138" cy="2537138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 rot="20961842" flipH="1">
            <a:off x="5766379" y="983982"/>
            <a:ext cx="3284942" cy="2160427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err="1" smtClean="0"/>
              <a:t>Felicit</a:t>
            </a:r>
            <a:r>
              <a:rPr lang="ro-RO" sz="1600" b="1" smtClean="0"/>
              <a:t>ă</a:t>
            </a:r>
            <a:r>
              <a:rPr lang="en-GB" sz="1600" b="1" smtClean="0"/>
              <a:t>ri</a:t>
            </a:r>
            <a:r>
              <a:rPr lang="en-GB" sz="1600" b="1" dirty="0" smtClean="0"/>
              <a:t> ,</a:t>
            </a:r>
            <a:r>
              <a:rPr lang="en-GB" sz="1600" b="1" dirty="0" err="1" smtClean="0"/>
              <a:t>copii</a:t>
            </a:r>
            <a:r>
              <a:rPr lang="en-GB" sz="1600" b="1" dirty="0" smtClean="0"/>
              <a:t>!!</a:t>
            </a:r>
          </a:p>
          <a:p>
            <a:pPr algn="ctr"/>
            <a:r>
              <a:rPr lang="en-GB" sz="1600" b="1" dirty="0" err="1" smtClean="0"/>
              <a:t>Sunteți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minunați</a:t>
            </a:r>
            <a:r>
              <a:rPr lang="en-GB" sz="1600" b="1" dirty="0" smtClean="0"/>
              <a:t>! V-</a:t>
            </a:r>
            <a:r>
              <a:rPr lang="en-GB" sz="1600" b="1" dirty="0" err="1" smtClean="0"/>
              <a:t>ați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descurcat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foarte</a:t>
            </a:r>
            <a:r>
              <a:rPr lang="en-GB" sz="1600" b="1" dirty="0" smtClean="0"/>
              <a:t> bine!</a:t>
            </a:r>
            <a:endParaRPr lang="en-GB" sz="1600" b="1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343436" y="60992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26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8040">
        <p:fade/>
      </p:transition>
    </mc:Choice>
    <mc:Fallback xmlns="">
      <p:transition spd="med" advClick="0" advTm="80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665" y="569688"/>
            <a:ext cx="9327256" cy="5903955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1921" y="6009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985844"/>
      </p:ext>
    </p:extLst>
  </p:cSld>
  <p:clrMapOvr>
    <a:masterClrMapping/>
  </p:clrMapOvr>
  <p:transition spd="slow" advClick="0" advTm="2955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4297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01769" y="60219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4462"/>
      </p:ext>
    </p:extLst>
  </p:cSld>
  <p:clrMapOvr>
    <a:masterClrMapping/>
  </p:clrMapOvr>
  <p:transition spd="slow" advClick="0" advTm="255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91921" y="6099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980">
        <p14:reveal/>
      </p:transition>
    </mc:Choice>
    <mc:Fallback xmlns="">
      <p:transition spd="slow" advClick="0" advTm="179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6992" cy="685800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94952" y="60477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0870"/>
      </p:ext>
    </p:extLst>
  </p:cSld>
  <p:clrMapOvr>
    <a:masterClrMapping/>
  </p:clrMapOvr>
  <p:transition spd="slow" advClick="0" advTm="1854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9272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43437" y="5944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70096"/>
      </p:ext>
    </p:extLst>
  </p:cSld>
  <p:clrMapOvr>
    <a:masterClrMapping/>
  </p:clrMapOvr>
  <p:transition spd="slow" advClick="0" advTm="2653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" y="-1"/>
            <a:ext cx="12191135" cy="685848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69194" y="6099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40">
        <p:split orient="vert"/>
      </p:transition>
    </mc:Choice>
    <mc:Fallback xmlns="">
      <p:transition spd="slow" advClick="0" advTm="2504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71"/>
            <a:ext cx="12198001" cy="685462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214647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2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3030">
        <p14:reveal/>
      </p:transition>
    </mc:Choice>
    <mc:Fallback xmlns="">
      <p:transition spd="slow" advClick="0" advTm="330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959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317679" y="60863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530"/>
    </mc:Choice>
    <mc:Fallback xmlns="">
      <p:transition spd="slow" advClick="0" advTm="225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126</Words>
  <Application>Microsoft Office PowerPoint</Application>
  <PresentationFormat>Custom</PresentationFormat>
  <Paragraphs>16</Paragraphs>
  <Slides>18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48</cp:revision>
  <dcterms:created xsi:type="dcterms:W3CDTF">2021-01-28T07:43:53Z</dcterms:created>
  <dcterms:modified xsi:type="dcterms:W3CDTF">2021-06-07T11:52:14Z</dcterms:modified>
</cp:coreProperties>
</file>